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2651e7d6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2651e7d6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72651e7d6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72651e7d6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72651e7d6b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72651e7d6b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72651e7d6b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72651e7d6b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72651e7d6b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72651e7d6b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2700">
        <p14:prism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6.jpg"/><Relationship Id="rId6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5.jp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13.gif"/><Relationship Id="rId8" Type="http://schemas.openxmlformats.org/officeDocument/2006/relationships/image" Target="../media/image1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23.jpg"/><Relationship Id="rId7" Type="http://schemas.openxmlformats.org/officeDocument/2006/relationships/image" Target="../media/image20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18.png"/><Relationship Id="rId5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gif"/><Relationship Id="rId4" Type="http://schemas.openxmlformats.org/officeDocument/2006/relationships/image" Target="../media/image16.png"/><Relationship Id="rId5" Type="http://schemas.openxmlformats.org/officeDocument/2006/relationships/image" Target="../media/image24.gif"/><Relationship Id="rId6" Type="http://schemas.openxmlformats.org/officeDocument/2006/relationships/image" Target="../media/image21.gif"/><Relationship Id="rId7" Type="http://schemas.openxmlformats.org/officeDocument/2006/relationships/image" Target="../media/image19.png"/><Relationship Id="rId8" Type="http://schemas.openxmlformats.org/officeDocument/2006/relationships/image" Target="../media/image2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78D8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The Apple Pro 2024 Laptop 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BY:Sanav,Janav,Ripley,Aanya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39025"/>
            <a:ext cx="3122100" cy="160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16700"/>
            <a:ext cx="28575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 title="download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4625" y="3543299"/>
            <a:ext cx="26193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8325" y="194400"/>
            <a:ext cx="2135674" cy="1689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9506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16.2’’ display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Easy to open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Easy to work with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>
            <p:ph type="title"/>
          </p:nvPr>
        </p:nvSpPr>
        <p:spPr>
          <a:xfrm>
            <a:off x="214525" y="134600"/>
            <a:ext cx="8520600" cy="7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Laptop Size and Dimensions, Features</a:t>
            </a:r>
            <a:endParaRPr/>
          </a:p>
        </p:txBody>
      </p:sp>
      <p:pic>
        <p:nvPicPr>
          <p:cNvPr id="66" name="Google Shape;66;p14" title="61hw7aZWYSL._AC_SL1500_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3025" y="3846775"/>
            <a:ext cx="2060974" cy="131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96200" y="0"/>
            <a:ext cx="1447800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865825"/>
            <a:ext cx="1447800" cy="1277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cat is sitting at a table with a laptop and a cup of coffee (Provided by Tenor)" id="69" name="Google Shape;6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77500" y="2096442"/>
            <a:ext cx="1724625" cy="1568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cat is sitting at a table with a laptop computer . (Provided by Tenor)" id="70" name="Google Shape;70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96550" y="2881650"/>
            <a:ext cx="2396431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D9EEB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445025"/>
            <a:ext cx="85206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11"/>
              <a:t>The price</a:t>
            </a:r>
            <a:endParaRPr sz="2511"/>
          </a:p>
        </p:txBody>
      </p:sp>
      <p:sp>
        <p:nvSpPr>
          <p:cNvPr id="76" name="Google Shape;76;p15"/>
          <p:cNvSpPr txBox="1"/>
          <p:nvPr/>
        </p:nvSpPr>
        <p:spPr>
          <a:xfrm>
            <a:off x="1277325" y="1667150"/>
            <a:ext cx="677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F1111"/>
                </a:solidFill>
                <a:highlight>
                  <a:srgbClr val="FFFFFF"/>
                </a:highlight>
              </a:rPr>
              <a:t>$2,615.00   =)</a:t>
            </a:r>
            <a:endParaRPr sz="3000">
              <a:solidFill>
                <a:schemeClr val="dk2"/>
              </a:solidFill>
            </a:endParaRPr>
          </a:p>
        </p:txBody>
      </p:sp>
      <p:pic>
        <p:nvPicPr>
          <p:cNvPr descr="Modern laptop computer isolated on white background (Provided by Getty Images)"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9856" y="3827726"/>
            <a:ext cx="1974149" cy="131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8375" y="-6"/>
            <a:ext cx="3015633" cy="226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575" y="3206650"/>
            <a:ext cx="1574575" cy="181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 title="download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26975" y="3990975"/>
            <a:ext cx="3962400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お金持ち　ピーナッツ (Provided by Tenor)" id="81" name="Google Shape;8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45050" y="63775"/>
            <a:ext cx="1816281" cy="14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700">
        <p14:prism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FFF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it’s good for your audience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Youtubers-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Laptop is good for watching youtuber like for on any device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Laptop entertains you when you are bored- just like how youtube entertains you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you aren’t in a good mood, this Laptop makes you happy again</a:t>
            </a:r>
            <a:endParaRPr/>
          </a:p>
        </p:txBody>
      </p:sp>
      <p:pic>
        <p:nvPicPr>
          <p:cNvPr id="88" name="Google Shape;88;p16" title="downloa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63" y="3228963"/>
            <a:ext cx="2390775" cy="19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9075" y="3889375"/>
            <a:ext cx="1804924" cy="125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 title="download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5950" y="3590913"/>
            <a:ext cx="2952750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266825" y="1055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Thanks for listening to this presentation!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6000">
                <a:solidFill>
                  <a:schemeClr val="dk1"/>
                </a:solidFill>
              </a:rPr>
              <a:t>Thank </a:t>
            </a:r>
            <a:r>
              <a:rPr lang="en" sz="6000">
                <a:solidFill>
                  <a:schemeClr val="dk1"/>
                </a:solidFill>
              </a:rPr>
              <a:t>you</a:t>
            </a:r>
            <a:r>
              <a:rPr lang="en" sz="6000">
                <a:solidFill>
                  <a:schemeClr val="dk1"/>
                </a:solidFill>
              </a:rPr>
              <a:t>!</a:t>
            </a:r>
            <a:endParaRPr sz="6000">
              <a:solidFill>
                <a:schemeClr val="dk1"/>
              </a:solidFill>
            </a:endParaRPr>
          </a:p>
        </p:txBody>
      </p:sp>
      <p:pic>
        <p:nvPicPr>
          <p:cNvPr descr="Pom Pom Purin (Provided by Tenor)"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400" y="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3733800"/>
            <a:ext cx="2162175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penguin is sitting in front of a computer monitor (Provided by Tenor)"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2225" y="3621738"/>
            <a:ext cx="1521775" cy="1521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teddy bear is laying down next to a penguin and saying `` can 't wait ! see you soon !! '' . (Provided by Tenor)" id="99" name="Google Shape;9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5075" y="-6"/>
            <a:ext cx="2285324" cy="149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64925" y="3048000"/>
            <a:ext cx="12573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white cat is sitting on a person 's lap looking at a laptop . (Provided by Tenor)" id="101" name="Google Shape;101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2085800" cy="116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